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40" r:id="rId3"/>
    <p:sldId id="320" r:id="rId4"/>
    <p:sldId id="336" r:id="rId5"/>
    <p:sldId id="339" r:id="rId6"/>
    <p:sldId id="346" r:id="rId7"/>
    <p:sldId id="321" r:id="rId8"/>
    <p:sldId id="345" r:id="rId9"/>
    <p:sldId id="344" r:id="rId10"/>
    <p:sldId id="331" r:id="rId11"/>
    <p:sldId id="318" r:id="rId12"/>
  </p:sldIdLst>
  <p:sldSz cx="9144000" cy="6858000" type="screen4x3"/>
  <p:notesSz cx="9369425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7227"/>
    <a:srgbClr val="FF3300"/>
    <a:srgbClr val="FFFF00"/>
    <a:srgbClr val="000099"/>
    <a:srgbClr val="FFFF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69" autoAdjust="0"/>
    <p:restoredTop sz="87455" autoAdjust="0"/>
  </p:normalViewPr>
  <p:slideViewPr>
    <p:cSldViewPr>
      <p:cViewPr>
        <p:scale>
          <a:sx n="75" d="100"/>
          <a:sy n="75" d="100"/>
        </p:scale>
        <p:origin x="-306" y="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5178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860" y="-96"/>
      </p:cViewPr>
      <p:guideLst>
        <p:guide orient="horz" pos="2228"/>
        <p:guide pos="295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060084" cy="353854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07175" y="3"/>
            <a:ext cx="4060084" cy="353854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r">
              <a:defRPr sz="1200"/>
            </a:lvl1pPr>
          </a:lstStyle>
          <a:p>
            <a:fld id="{3F0F1CFB-C12D-44EB-A62F-4F0B9DD5DD3D}" type="datetimeFigureOut">
              <a:rPr lang="en-US" smtClean="0"/>
              <a:pPr/>
              <a:t>11/22/2014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5"/>
            <a:ext cx="4060084" cy="353854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07175" y="6721995"/>
            <a:ext cx="4060084" cy="353854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r">
              <a:defRPr sz="1200"/>
            </a:lvl1pPr>
          </a:lstStyle>
          <a:p>
            <a:fld id="{A7984F64-600F-472E-B766-0F1545E6124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060084" cy="353854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07715" y="3"/>
            <a:ext cx="4060084" cy="353854"/>
          </a:xfrm>
          <a:prstGeom prst="rect">
            <a:avLst/>
          </a:prstGeom>
        </p:spPr>
        <p:txBody>
          <a:bodyPr vert="horz" lIns="92967" tIns="46484" rIns="92967" bIns="46484" rtlCol="0"/>
          <a:lstStyle>
            <a:lvl1pPr algn="r">
              <a:defRPr sz="1200"/>
            </a:lvl1pPr>
          </a:lstStyle>
          <a:p>
            <a:fld id="{8CC7471C-EE4A-4E80-85FB-F78143F890F2}" type="datetimeFigureOut">
              <a:rPr lang="en-GB" smtClean="0"/>
              <a:pPr/>
              <a:t>22/11/2014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6238" y="530225"/>
            <a:ext cx="3536950" cy="2654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7" tIns="46484" rIns="92967" bIns="4648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6945" y="3361610"/>
            <a:ext cx="7495539" cy="3184684"/>
          </a:xfrm>
          <a:prstGeom prst="rect">
            <a:avLst/>
          </a:prstGeom>
        </p:spPr>
        <p:txBody>
          <a:bodyPr vert="horz" lIns="92967" tIns="46484" rIns="92967" bIns="464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585"/>
            <a:ext cx="4060084" cy="353854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07715" y="6721585"/>
            <a:ext cx="4060084" cy="353854"/>
          </a:xfrm>
          <a:prstGeom prst="rect">
            <a:avLst/>
          </a:prstGeom>
        </p:spPr>
        <p:txBody>
          <a:bodyPr vert="horz" lIns="92967" tIns="46484" rIns="92967" bIns="46484" rtlCol="0" anchor="b"/>
          <a:lstStyle>
            <a:lvl1pPr algn="r">
              <a:defRPr sz="1200"/>
            </a:lvl1pPr>
          </a:lstStyle>
          <a:p>
            <a:fld id="{5D480D6B-46E1-4A49-8C2B-F17DD3C8748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80D6B-46E1-4A49-8C2B-F17DD3C87480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80D6B-46E1-4A49-8C2B-F17DD3C8748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80D6B-46E1-4A49-8C2B-F17DD3C87480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Where are you concentrating your efforts</a:t>
            </a:r>
            <a:r>
              <a:rPr lang="en-GB" baseline="0" dirty="0" smtClean="0"/>
              <a:t> and energy?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80D6B-46E1-4A49-8C2B-F17DD3C8748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80D6B-46E1-4A49-8C2B-F17DD3C8748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Contentment</a:t>
            </a:r>
            <a:r>
              <a:rPr lang="en-GB" baseline="0" dirty="0" smtClean="0"/>
              <a:t> with what we have is power.  We cannot be bought, bribed, distracted, or side tracked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80D6B-46E1-4A49-8C2B-F17DD3C8748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Contentment</a:t>
            </a:r>
            <a:r>
              <a:rPr lang="en-GB" baseline="0" dirty="0" smtClean="0"/>
              <a:t> with what we have is power.  We cannot be bought, bribed, distracted, or side tracked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80D6B-46E1-4A49-8C2B-F17DD3C8748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Godliness for us means living like Christ</a:t>
            </a:r>
            <a:r>
              <a:rPr lang="en-GB" baseline="0" dirty="0" smtClean="0"/>
              <a:t> – Kingdom focused, purposeful living even above personal needs.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80D6B-46E1-4A49-8C2B-F17DD3C8748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Neighbour – dedicated to the good life!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80D6B-46E1-4A49-8C2B-F17DD3C87480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Greatest temptation is the one the devil</a:t>
            </a:r>
            <a:r>
              <a:rPr lang="en-GB" baseline="0" dirty="0" smtClean="0"/>
              <a:t> offers – independence!!!!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80D6B-46E1-4A49-8C2B-F17DD3C8748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am discontent with how I am so far</a:t>
            </a:r>
            <a:r>
              <a:rPr lang="en-GB" baseline="0" dirty="0" smtClean="0"/>
              <a:t> (though content with what I have)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80D6B-46E1-4A49-8C2B-F17DD3C87480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11/22/2014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11/22/2014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11/22/2014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11/22/2014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11/22/2014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11/22/2014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11/22/2014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11/22/2014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11/22/2014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11/22/2014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993B-6BB2-4B15-8D2B-68F4AA02C70D}" type="datetimeFigureOut">
              <a:rPr lang="en-US" smtClean="0"/>
              <a:pPr/>
              <a:t>11/22/2014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B993B-6BB2-4B15-8D2B-68F4AA02C70D}" type="datetimeFigureOut">
              <a:rPr lang="en-US" smtClean="0"/>
              <a:pPr/>
              <a:t>11/22/2014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ED1C0-8531-41E6-B47B-CC99C6606DE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ion 1 2"/>
          <p:cNvSpPr/>
          <p:nvPr/>
        </p:nvSpPr>
        <p:spPr>
          <a:xfrm>
            <a:off x="0" y="0"/>
            <a:ext cx="9144000" cy="6858000"/>
          </a:xfrm>
          <a:prstGeom prst="irregularSeal1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GB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What do you need?</a:t>
            </a:r>
            <a:endParaRPr lang="en-GB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040560"/>
          </a:xfrm>
        </p:spPr>
        <p:txBody>
          <a:bodyPr>
            <a:normAutofit fontScale="85000" lnSpcReduction="10000"/>
          </a:bodyPr>
          <a:lstStyle/>
          <a:p>
            <a:r>
              <a:rPr lang="en-GB" sz="4000" b="1" dirty="0" smtClean="0"/>
              <a:t>How contented are you with what you have?</a:t>
            </a:r>
          </a:p>
          <a:p>
            <a:pPr>
              <a:buNone/>
            </a:pPr>
            <a:r>
              <a:rPr lang="en-GB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Godliness </a:t>
            </a:r>
            <a:r>
              <a:rPr lang="en-GB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en-GB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contentment </a:t>
            </a:r>
            <a:r>
              <a:rPr lang="en-GB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great gain</a:t>
            </a:r>
            <a:endParaRPr lang="en-GB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4400" b="1" dirty="0" smtClean="0"/>
              <a:t>How contented are you with </a:t>
            </a:r>
            <a:r>
              <a:rPr lang="en-GB" sz="4400" b="1" dirty="0" smtClean="0"/>
              <a:t>who you are?</a:t>
            </a:r>
            <a:endParaRPr lang="en-GB" sz="4400" b="1" dirty="0" smtClean="0"/>
          </a:p>
          <a:p>
            <a:r>
              <a:rPr lang="en-GB" sz="4400" b="1" dirty="0" smtClean="0"/>
              <a:t>Have </a:t>
            </a:r>
            <a:r>
              <a:rPr lang="en-GB" sz="4400" b="1" dirty="0" smtClean="0"/>
              <a:t>you found your purpose?</a:t>
            </a:r>
          </a:p>
          <a:p>
            <a:pPr algn="ctr">
              <a:buNone/>
            </a:pPr>
            <a:r>
              <a:rPr lang="en-GB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Loving God </a:t>
            </a:r>
            <a:r>
              <a:rPr lang="en-GB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accomplishing </a:t>
            </a:r>
            <a:r>
              <a:rPr lang="en-GB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</a:t>
            </a:r>
            <a:r>
              <a:rPr lang="en-GB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perfect will </a:t>
            </a:r>
            <a:r>
              <a:rPr lang="en-GB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you</a:t>
            </a:r>
          </a:p>
          <a:p>
            <a:r>
              <a:rPr lang="en-GB" sz="4400" b="1" dirty="0" smtClean="0"/>
              <a:t>Is your life an example of Godliness and contentment?</a:t>
            </a:r>
          </a:p>
          <a:p>
            <a:pPr>
              <a:buNone/>
            </a:pPr>
            <a:r>
              <a:rPr lang="en-GB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What’s </a:t>
            </a:r>
            <a:r>
              <a:rPr lang="en-GB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goal in life?</a:t>
            </a:r>
            <a:endParaRPr lang="en-GB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476672"/>
            <a:ext cx="77048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6000" b="1" dirty="0" smtClean="0">
                <a:solidFill>
                  <a:srgbClr val="FF0000"/>
                </a:solidFill>
              </a:rPr>
              <a:t>The Conclusion</a:t>
            </a:r>
            <a:endParaRPr lang="en-GB" sz="60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80920" cy="144016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Theme for 2014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&amp; MAKE DISCIPLES</a:t>
            </a:r>
            <a:endParaRPr lang="en-GB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27227"/>
                </a:solidFill>
              </a:rPr>
              <a:t>LIVE </a:t>
            </a:r>
            <a:r>
              <a:rPr lang="en-US" sz="4400" b="1" dirty="0" smtClean="0">
                <a:solidFill>
                  <a:srgbClr val="027227"/>
                </a:solidFill>
              </a:rPr>
              <a:t>contentedly with godliness </a:t>
            </a:r>
            <a:r>
              <a:rPr lang="en-US" sz="4400" dirty="0" smtClean="0"/>
              <a:t>(the </a:t>
            </a:r>
            <a:r>
              <a:rPr lang="en-US" sz="4400" dirty="0" smtClean="0"/>
              <a:t>life of a disciple) then </a:t>
            </a:r>
          </a:p>
          <a:p>
            <a:r>
              <a:rPr lang="en-US" sz="4400" b="1" dirty="0" smtClean="0">
                <a:solidFill>
                  <a:srgbClr val="027227"/>
                </a:solidFill>
              </a:rPr>
              <a:t>PASS it on </a:t>
            </a:r>
            <a:r>
              <a:rPr lang="en-US" sz="4400" dirty="0" smtClean="0"/>
              <a:t>(make </a:t>
            </a:r>
            <a:r>
              <a:rPr lang="en-US" sz="4400" dirty="0" smtClean="0"/>
              <a:t>disciples!)</a:t>
            </a:r>
            <a:endParaRPr lang="en-GB" sz="4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ile:MaslowsHierarchyOfNeeds.svg"/>
          <p:cNvPicPr>
            <a:picLocks noChangeAspect="1" noChangeArrowheads="1"/>
          </p:cNvPicPr>
          <p:nvPr/>
        </p:nvPicPr>
        <p:blipFill>
          <a:blip r:embed="rId3" cstate="print"/>
          <a:srcRect r="20155"/>
          <a:stretch>
            <a:fillRect/>
          </a:stretch>
        </p:blipFill>
        <p:spPr bwMode="auto">
          <a:xfrm>
            <a:off x="3059832" y="1844824"/>
            <a:ext cx="6084168" cy="539115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What are human needs?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5194920" cy="26642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3600" dirty="0" smtClean="0"/>
              <a:t>People who rise above the other needs have found a ‘cause, vocation, calling.’</a:t>
            </a:r>
          </a:p>
          <a:p>
            <a:pPr algn="ctr">
              <a:buNone/>
            </a:pPr>
            <a:r>
              <a:rPr lang="en-GB" sz="2400" dirty="0" smtClean="0"/>
              <a:t> (A Maslow 1966)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68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80920" cy="99412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6600" b="1" dirty="0" smtClean="0">
                <a:solidFill>
                  <a:srgbClr val="FF0000"/>
                </a:solidFill>
              </a:rPr>
              <a:t>I Timothy 6:6-10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9036496" cy="5256584"/>
          </a:xfrm>
        </p:spPr>
        <p:txBody>
          <a:bodyPr>
            <a:noAutofit/>
          </a:bodyPr>
          <a:lstStyle/>
          <a:p>
            <a:pPr fontAlgn="t">
              <a:buNone/>
            </a:pPr>
            <a:r>
              <a:rPr lang="en-US" sz="4400" b="1" baseline="30000" dirty="0" smtClean="0"/>
              <a:t>6 </a:t>
            </a:r>
            <a:r>
              <a:rPr lang="en-US" sz="4400" dirty="0" smtClean="0"/>
              <a:t>Now godliness with contentment is great gain. </a:t>
            </a:r>
            <a:r>
              <a:rPr lang="en-US" sz="4400" b="1" baseline="30000" dirty="0" smtClean="0"/>
              <a:t>7 </a:t>
            </a:r>
            <a:r>
              <a:rPr lang="en-US" sz="4400" dirty="0" smtClean="0"/>
              <a:t>For we brought nothing into </a:t>
            </a:r>
            <a:r>
              <a:rPr lang="en-US" sz="4400" i="1" dirty="0" smtClean="0"/>
              <a:t>this</a:t>
            </a:r>
            <a:r>
              <a:rPr lang="en-US" sz="4400" dirty="0" smtClean="0"/>
              <a:t> world, </a:t>
            </a:r>
            <a:r>
              <a:rPr lang="en-US" sz="4400" i="1" dirty="0" smtClean="0"/>
              <a:t>and it is</a:t>
            </a:r>
            <a:r>
              <a:rPr lang="en-US" sz="4400" dirty="0" smtClean="0"/>
              <a:t> certain we can carry nothing out. </a:t>
            </a:r>
            <a:r>
              <a:rPr lang="en-US" sz="4400" b="1" baseline="30000" dirty="0" smtClean="0"/>
              <a:t>8 </a:t>
            </a:r>
            <a:r>
              <a:rPr lang="en-US" sz="4400" dirty="0" smtClean="0"/>
              <a:t>And having food and clothing, with these we shall be content.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18002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800" b="1" kern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  <a:ea typeface="+mj-ea"/>
                <a:cs typeface="+mj-cs"/>
              </a:rPr>
              <a:t>I. </a:t>
            </a:r>
            <a:r>
              <a:rPr lang="en-US" sz="4800" b="1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  <a:ea typeface="+mj-ea"/>
                <a:cs typeface="+mj-cs"/>
              </a:rPr>
              <a:t>What do we need in life to be content?</a:t>
            </a:r>
            <a:endParaRPr lang="en-GB" sz="48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Autofit/>
          </a:bodyPr>
          <a:lstStyle/>
          <a:p>
            <a:r>
              <a:rPr lang="en-US" sz="4400" dirty="0" smtClean="0"/>
              <a:t>Food &amp; Clothing </a:t>
            </a:r>
            <a:r>
              <a:rPr lang="en-US" sz="2400" b="1" dirty="0" smtClean="0"/>
              <a:t>I Tim </a:t>
            </a:r>
            <a:r>
              <a:rPr lang="en-US" sz="2400" b="1" dirty="0" smtClean="0"/>
              <a:t>6:8 </a:t>
            </a:r>
            <a:r>
              <a:rPr lang="en-US" sz="2400" dirty="0" smtClean="0"/>
              <a:t>And having food and clothing, with these we shall be </a:t>
            </a:r>
            <a:r>
              <a:rPr lang="en-US" sz="2400" dirty="0" smtClean="0"/>
              <a:t>content.</a:t>
            </a:r>
            <a:endParaRPr lang="en-US" sz="2400" b="1" dirty="0" smtClean="0"/>
          </a:p>
          <a:p>
            <a:r>
              <a:rPr lang="en-US" sz="4400" dirty="0" smtClean="0"/>
              <a:t>What you have </a:t>
            </a:r>
            <a:r>
              <a:rPr lang="en-US" sz="2400" b="1" dirty="0" smtClean="0"/>
              <a:t>Heb 13:5 </a:t>
            </a:r>
            <a:r>
              <a:rPr lang="en-US" sz="2400" dirty="0" smtClean="0"/>
              <a:t>Let your conduct be without covetousness; and be content with such things as you have: for he has said, I will never leave you, nor forsake you.</a:t>
            </a:r>
            <a:r>
              <a:rPr lang="en-GB" sz="2400" dirty="0" smtClean="0"/>
              <a:t> </a:t>
            </a:r>
            <a:r>
              <a:rPr lang="en-GB" sz="2400" dirty="0" smtClean="0"/>
              <a:t> (Phil 4:19 – NEEDS!)</a:t>
            </a:r>
            <a:endParaRPr lang="en-GB" sz="2400" dirty="0" smtClean="0"/>
          </a:p>
          <a:p>
            <a:r>
              <a:rPr lang="en-US" sz="4400" dirty="0" smtClean="0"/>
              <a:t>Whatever happens to you </a:t>
            </a:r>
            <a:r>
              <a:rPr lang="en-US" sz="2400" b="1" dirty="0" smtClean="0"/>
              <a:t>Phil</a:t>
            </a:r>
            <a:r>
              <a:rPr lang="en-US" sz="2400" dirty="0" smtClean="0"/>
              <a:t> 4:11 </a:t>
            </a:r>
            <a:r>
              <a:rPr lang="en-US" sz="2400" dirty="0" smtClean="0"/>
              <a:t>… I </a:t>
            </a:r>
            <a:r>
              <a:rPr lang="en-US" sz="2400" dirty="0" smtClean="0"/>
              <a:t>have learned, in whatsoever state I am, </a:t>
            </a:r>
            <a:r>
              <a:rPr lang="en-US" sz="2400" dirty="0" smtClean="0"/>
              <a:t>therewith to </a:t>
            </a:r>
            <a:r>
              <a:rPr lang="en-US" sz="2400" dirty="0" smtClean="0"/>
              <a:t>be content. 12 I know both how to be abased, and I know how to abound: everywhere and in all things I am instructed both to be full and to be hungry, both to abound and to suffer need.  13 I can do all things through Christ who strengthens me.</a:t>
            </a:r>
          </a:p>
          <a:p>
            <a:endParaRPr lang="en-GB" sz="2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8964488" cy="144016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800" b="1" kern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  <a:ea typeface="+mj-ea"/>
                <a:cs typeface="+mj-cs"/>
              </a:rPr>
              <a:t>II. </a:t>
            </a:r>
            <a:r>
              <a:rPr lang="en-GB" sz="4800" b="1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  <a:ea typeface="+mj-ea"/>
                <a:cs typeface="+mj-cs"/>
              </a:rPr>
              <a:t>What do we need for a successful life?</a:t>
            </a:r>
            <a:endParaRPr lang="en-GB" sz="48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4176464"/>
          </a:xfrm>
        </p:spPr>
        <p:txBody>
          <a:bodyPr>
            <a:noAutofit/>
          </a:bodyPr>
          <a:lstStyle/>
          <a:p>
            <a:pPr marL="742950" indent="-742950" fontAlgn="t">
              <a:buNone/>
            </a:pPr>
            <a:r>
              <a:rPr lang="en-US" sz="3600" b="1" dirty="0" smtClean="0"/>
              <a:t>Verse 6 </a:t>
            </a:r>
            <a:r>
              <a:rPr lang="en-US" sz="3600" dirty="0" smtClean="0"/>
              <a:t>Now godliness with contentment is great gain.</a:t>
            </a:r>
          </a:p>
          <a:p>
            <a:pPr marL="742950" indent="-742950" fontAlgn="t"/>
            <a:r>
              <a:rPr lang="en-US" sz="3600" b="1" dirty="0" smtClean="0"/>
              <a:t>Godliness </a:t>
            </a:r>
          </a:p>
          <a:p>
            <a:pPr marL="742950" indent="-742950" fontAlgn="t"/>
            <a:r>
              <a:rPr lang="en-US" sz="3600" b="1" dirty="0" smtClean="0"/>
              <a:t>Contentment </a:t>
            </a:r>
          </a:p>
          <a:p>
            <a:pPr marL="742950" indent="-742950" fontAlgn="t">
              <a:buNone/>
            </a:pPr>
            <a:endParaRPr lang="en-US" sz="3600" b="1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Godliness is a mystery </a:t>
            </a:r>
            <a:r>
              <a:rPr lang="en-GB" dirty="0" smtClean="0"/>
              <a:t>&amp; part </a:t>
            </a:r>
            <a:r>
              <a:rPr lang="en-GB" dirty="0" smtClean="0"/>
              <a:t>of our calling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t">
              <a:buNone/>
            </a:pPr>
            <a:r>
              <a:rPr lang="en-US" sz="4800" dirty="0" smtClean="0"/>
              <a:t>I Tim 3:16 </a:t>
            </a:r>
          </a:p>
          <a:p>
            <a:pPr fontAlgn="t"/>
            <a:r>
              <a:rPr lang="en-US" sz="3100" dirty="0" smtClean="0"/>
              <a:t>And without controversy great is the mystery of godliness:</a:t>
            </a:r>
          </a:p>
          <a:p>
            <a:pPr lvl="1" fontAlgn="t"/>
            <a:r>
              <a:rPr lang="en-US" sz="2700" dirty="0" smtClean="0"/>
              <a:t>​​God was manifested in the flesh,</a:t>
            </a:r>
          </a:p>
          <a:p>
            <a:pPr lvl="1" fontAlgn="t"/>
            <a:r>
              <a:rPr lang="en-US" sz="2700" dirty="0" smtClean="0"/>
              <a:t>​​Justified in the Spirit,</a:t>
            </a:r>
          </a:p>
          <a:p>
            <a:pPr lvl="1" fontAlgn="t"/>
            <a:r>
              <a:rPr lang="en-US" sz="2700" dirty="0" smtClean="0"/>
              <a:t>​​Seen by angels,</a:t>
            </a:r>
          </a:p>
          <a:p>
            <a:pPr lvl="1" fontAlgn="t"/>
            <a:r>
              <a:rPr lang="en-US" sz="2700" dirty="0" smtClean="0"/>
              <a:t>​​Preached among the Gentiles,</a:t>
            </a:r>
          </a:p>
          <a:p>
            <a:pPr lvl="1" fontAlgn="t"/>
            <a:r>
              <a:rPr lang="en-US" sz="2700" dirty="0" smtClean="0"/>
              <a:t>​​Believed on in the world,</a:t>
            </a:r>
          </a:p>
          <a:p>
            <a:pPr lvl="1" fontAlgn="t"/>
            <a:r>
              <a:rPr lang="en-US" sz="2700" dirty="0" smtClean="0"/>
              <a:t>​​Received up in glory.</a:t>
            </a:r>
          </a:p>
          <a:p>
            <a:r>
              <a:rPr lang="en-US" sz="2700" dirty="0" smtClean="0"/>
              <a:t>Jesus is perfect in godliness.  We must grow in Christ likeness.  So practical godliness is Christ likeness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724128" y="3573016"/>
            <a:ext cx="19111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Jesus!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III. </a:t>
            </a: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What happens without godliness and contentment?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7596336" cy="1152128"/>
          </a:xfrm>
        </p:spPr>
        <p:txBody>
          <a:bodyPr>
            <a:noAutofit/>
          </a:bodyPr>
          <a:lstStyle/>
          <a:p>
            <a:pPr>
              <a:buNone/>
              <a:tabLst>
                <a:tab pos="4748213" algn="l"/>
                <a:tab pos="6908800" algn="l"/>
              </a:tabLst>
            </a:pPr>
            <a:r>
              <a:rPr lang="en-GB" sz="2000" dirty="0" smtClean="0"/>
              <a:t>Clayton </a:t>
            </a:r>
            <a:r>
              <a:rPr lang="en-GB" sz="2000" dirty="0" err="1" smtClean="0"/>
              <a:t>Alderfer</a:t>
            </a:r>
            <a:r>
              <a:rPr lang="en-GB" sz="2000" dirty="0" smtClean="0"/>
              <a:t> (Existence, Relatedness and Growth)  ’</a:t>
            </a:r>
            <a:r>
              <a:rPr lang="en-US" sz="2000" dirty="0" smtClean="0"/>
              <a:t>When needs in a higher category are not met then individuals make more effort in a lower category need in the hopes of achieving the higher need.’</a:t>
            </a:r>
            <a:endParaRPr lang="en-US" sz="2000" dirty="0" smtClean="0"/>
          </a:p>
        </p:txBody>
      </p:sp>
      <p:pic>
        <p:nvPicPr>
          <p:cNvPr id="4" name="Picture 2" descr="File:MaslowsHierarchyOfNeeds.sv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4570" t="5167" r="31495"/>
          <a:stretch>
            <a:fillRect/>
          </a:stretch>
        </p:blipFill>
        <p:spPr bwMode="auto">
          <a:xfrm>
            <a:off x="5796136" y="2132856"/>
            <a:ext cx="3347864" cy="511256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2420888"/>
            <a:ext cx="55801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fontAlgn="t">
              <a:buFontTx/>
              <a:buAutoNum type="alphaUcPeriod"/>
            </a:pPr>
            <a:r>
              <a:rPr lang="en-US" sz="3200" b="1" dirty="0" smtClean="0"/>
              <a:t>Covetousness is the opposite of </a:t>
            </a:r>
            <a:r>
              <a:rPr lang="en-US" sz="3200" b="1" dirty="0" smtClean="0"/>
              <a:t>contentment </a:t>
            </a:r>
            <a:r>
              <a:rPr lang="en-US" sz="2000" b="1" dirty="0" smtClean="0"/>
              <a:t>Heb 13:5 </a:t>
            </a:r>
            <a:r>
              <a:rPr lang="en-US" sz="2000" dirty="0" smtClean="0"/>
              <a:t>Let your conduct be without covetousness; and be content</a:t>
            </a:r>
            <a:r>
              <a:rPr lang="en-US" sz="2000" dirty="0" smtClean="0"/>
              <a:t>…</a:t>
            </a:r>
            <a:endParaRPr lang="en-US" sz="3200" b="1" dirty="0" smtClean="0"/>
          </a:p>
          <a:p>
            <a:pPr marL="742950" indent="-742950" fontAlgn="t">
              <a:buFontTx/>
              <a:buAutoNum type="alphaUcPeriod"/>
            </a:pPr>
            <a:r>
              <a:rPr lang="en-GB" sz="3200" b="1" dirty="0" smtClean="0"/>
              <a:t>Discontent in life can lead </a:t>
            </a:r>
            <a:r>
              <a:rPr lang="en-GB" sz="3200" b="1" dirty="0" smtClean="0"/>
              <a:t>to misplaced priorities and a wasted life</a:t>
            </a:r>
            <a:endParaRPr lang="en-US" sz="3200" b="1" dirty="0" smtClean="0"/>
          </a:p>
          <a:p>
            <a:pPr marL="742950" indent="-742950" fontAlgn="t">
              <a:buAutoNum type="alphaUcPeriod"/>
            </a:pPr>
            <a:r>
              <a:rPr lang="en-US" sz="3200" b="1" dirty="0" smtClean="0"/>
              <a:t>Those who desire to be rich will 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80920" cy="99412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6600" b="1" dirty="0" smtClean="0">
                <a:solidFill>
                  <a:srgbClr val="FF0000"/>
                </a:solidFill>
              </a:rPr>
              <a:t>I Timothy 6:6-10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892480" cy="5256584"/>
          </a:xfrm>
        </p:spPr>
        <p:txBody>
          <a:bodyPr>
            <a:noAutofit/>
          </a:bodyPr>
          <a:lstStyle/>
          <a:p>
            <a:pPr fontAlgn="t">
              <a:buNone/>
            </a:pPr>
            <a:r>
              <a:rPr lang="en-US" sz="3600" dirty="0" smtClean="0"/>
              <a:t>9. But those who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desire to be </a:t>
            </a:r>
            <a:r>
              <a:rPr lang="en-US" sz="3600" dirty="0" smtClean="0"/>
              <a:t>rich fall into temptation and a snare, and into many foolish and harmful lusts which drown men in destruction and perdition. 10. For the love of money is a root of all kinds of evil, for which some have strayed from the faith in their greediness, and pierced themselves through with many sorrows.</a:t>
            </a:r>
          </a:p>
          <a:p>
            <a:pPr fontAlgn="t"/>
            <a:r>
              <a:rPr lang="en-US" sz="3600" b="1" dirty="0" smtClean="0"/>
              <a:t>11. </a:t>
            </a:r>
            <a:r>
              <a:rPr lang="en-US" sz="3600" dirty="0" smtClean="0"/>
              <a:t>But you, O man of God, flee these things and…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i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4844" y="1533133"/>
            <a:ext cx="6061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temptation and a snare </a:t>
            </a:r>
            <a:endParaRPr lang="en-GB" sz="3600" dirty="0"/>
          </a:p>
        </p:txBody>
      </p:sp>
      <p:sp>
        <p:nvSpPr>
          <p:cNvPr id="5" name="Rectangle 4"/>
          <p:cNvSpPr/>
          <p:nvPr/>
        </p:nvSpPr>
        <p:spPr>
          <a:xfrm>
            <a:off x="467544" y="2060848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foolish and harmful lusts</a:t>
            </a:r>
            <a:endParaRPr lang="en-GB" sz="3600" dirty="0"/>
          </a:p>
        </p:txBody>
      </p:sp>
      <p:sp>
        <p:nvSpPr>
          <p:cNvPr id="6" name="Rectangle 5"/>
          <p:cNvSpPr/>
          <p:nvPr/>
        </p:nvSpPr>
        <p:spPr>
          <a:xfrm>
            <a:off x="442144" y="4280396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                                       pierced </a:t>
            </a:r>
            <a:r>
              <a:rPr lang="en-US" sz="3600" dirty="0" smtClean="0"/>
              <a:t>themselves through with many sorrows</a:t>
            </a:r>
            <a:endParaRPr lang="en-GB" sz="3600" dirty="0"/>
          </a:p>
        </p:txBody>
      </p:sp>
      <p:sp>
        <p:nvSpPr>
          <p:cNvPr id="8" name="Rectangle 7"/>
          <p:cNvSpPr/>
          <p:nvPr/>
        </p:nvSpPr>
        <p:spPr>
          <a:xfrm>
            <a:off x="3743400" y="3717032"/>
            <a:ext cx="4356992" cy="64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strayed from the faith</a:t>
            </a:r>
            <a:endParaRPr lang="en-GB" sz="3600" dirty="0"/>
          </a:p>
        </p:txBody>
      </p:sp>
      <p:sp>
        <p:nvSpPr>
          <p:cNvPr id="9" name="Rectangle 8"/>
          <p:cNvSpPr/>
          <p:nvPr/>
        </p:nvSpPr>
        <p:spPr>
          <a:xfrm>
            <a:off x="6346800" y="2073548"/>
            <a:ext cx="2952328" cy="64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drown men</a:t>
            </a:r>
            <a:endParaRPr lang="en-GB" sz="3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"/>
                            </p:stCondLst>
                            <p:childTnLst>
                              <p:par>
                                <p:cTn id="46" presetID="2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800"/>
                            </p:stCondLst>
                            <p:childTnLst>
                              <p:par>
                                <p:cTn id="52" presetID="28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"/>
                            </p:stCondLst>
                            <p:childTnLst>
                              <p:par>
                                <p:cTn id="65" presetID="2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8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50"/>
                            </p:stCondLst>
                            <p:childTnLst>
                              <p:par>
                                <p:cTn id="78" presetID="28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6" grpId="1"/>
      <p:bldP spid="8" grpId="0"/>
      <p:bldP spid="8" grpId="1"/>
      <p:bldP spid="8" grpId="2"/>
      <p:bldP spid="9" grpId="0"/>
      <p:bldP spid="9" grpId="1"/>
      <p:bldP spid="9" grpId="2"/>
      <p:bldP spid="9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38492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DISCONTENT IS THE CATALYST FOR CHANGE</a:t>
            </a:r>
            <a:endParaRPr lang="en-GB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4728</TotalTime>
  <Words>397</Words>
  <Application>Microsoft Office PowerPoint</Application>
  <PresentationFormat>On-screen Show (4:3)</PresentationFormat>
  <Paragraphs>68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What do you need?</vt:lpstr>
      <vt:lpstr>What are human needs?</vt:lpstr>
      <vt:lpstr>I Timothy 6:6-10</vt:lpstr>
      <vt:lpstr>I. What do we need in life to be content?</vt:lpstr>
      <vt:lpstr>II. What do we need for a successful life?</vt:lpstr>
      <vt:lpstr>Godliness is a mystery &amp; part of our calling</vt:lpstr>
      <vt:lpstr>III. What happens without godliness and contentment? </vt:lpstr>
      <vt:lpstr>I Timothy 6:6-10</vt:lpstr>
      <vt:lpstr>Slide 9</vt:lpstr>
      <vt:lpstr>Slide 10</vt:lpstr>
      <vt:lpstr>Theme for 2014  GO &amp; MAKE DISCIPLES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Have you been to the tomb yet?</dc:title>
  <dc:creator>DT;dariusthom@yahoo.com</dc:creator>
  <cp:lastModifiedBy>HP</cp:lastModifiedBy>
  <cp:revision>565</cp:revision>
  <dcterms:created xsi:type="dcterms:W3CDTF">2011-04-23T13:26:44Z</dcterms:created>
  <dcterms:modified xsi:type="dcterms:W3CDTF">2014-11-22T17:22:18Z</dcterms:modified>
</cp:coreProperties>
</file>